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11" r:id="rId2"/>
  </p:sldMasterIdLst>
  <p:notesMasterIdLst>
    <p:notesMasterId r:id="rId29"/>
  </p:notesMasterIdLst>
  <p:handoutMasterIdLst>
    <p:handoutMasterId r:id="rId30"/>
  </p:handoutMasterIdLst>
  <p:sldIdLst>
    <p:sldId id="914" r:id="rId3"/>
    <p:sldId id="1051" r:id="rId4"/>
    <p:sldId id="1053" r:id="rId5"/>
    <p:sldId id="1265" r:id="rId6"/>
    <p:sldId id="1054" r:id="rId7"/>
    <p:sldId id="1266" r:id="rId8"/>
    <p:sldId id="930" r:id="rId9"/>
    <p:sldId id="1343" r:id="rId10"/>
    <p:sldId id="1271" r:id="rId11"/>
    <p:sldId id="1272" r:id="rId12"/>
    <p:sldId id="1274" r:id="rId13"/>
    <p:sldId id="1338" r:id="rId14"/>
    <p:sldId id="1275" r:id="rId15"/>
    <p:sldId id="1276" r:id="rId16"/>
    <p:sldId id="1277" r:id="rId17"/>
    <p:sldId id="1278" r:id="rId18"/>
    <p:sldId id="1279" r:id="rId19"/>
    <p:sldId id="1280" r:id="rId20"/>
    <p:sldId id="1281" r:id="rId21"/>
    <p:sldId id="1282" r:id="rId22"/>
    <p:sldId id="1283" r:id="rId23"/>
    <p:sldId id="1339" r:id="rId24"/>
    <p:sldId id="1340" r:id="rId25"/>
    <p:sldId id="1341" r:id="rId26"/>
    <p:sldId id="1342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99FF"/>
    <a:srgbClr val="5A2781"/>
    <a:srgbClr val="FF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99" autoAdjust="0"/>
    <p:restoredTop sz="9466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12" r:id="rId1"/>
    <p:sldLayoutId id="2147488813" r:id="rId2"/>
    <p:sldLayoutId id="2147488814" r:id="rId3"/>
    <p:sldLayoutId id="2147488815" r:id="rId4"/>
    <p:sldLayoutId id="2147488816" r:id="rId5"/>
    <p:sldLayoutId id="2147488817" r:id="rId6"/>
    <p:sldLayoutId id="2147488818" r:id="rId7"/>
    <p:sldLayoutId id="2147488819" r:id="rId8"/>
    <p:sldLayoutId id="2147488820" r:id="rId9"/>
    <p:sldLayoutId id="2147488821" r:id="rId10"/>
    <p:sldLayoutId id="2147488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基督普世君王節</a:t>
            </a: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家庭彌撒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誰的君王</a:t>
            </a:r>
            <a:r>
              <a:rPr lang="en-US" altLang="zh-TW" sz="60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誰是君王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F47C47-3220-41E0-8C15-E383FA0E6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432000" indent="-457200" algn="l">
              <a:spcBef>
                <a:spcPts val="600"/>
              </a:spcBef>
            </a:pP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萬古常存者便賜給那相似人子者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統治權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尊榮和國度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各民族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各邦國及各種語言的人民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都要事奉那相似人子者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他的王權是永遠的王權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600"/>
              </a:spcBef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萬古常存者賜給那相似人子者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基督的王權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來自天父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寵愛全人類的大父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spcBef>
                <a:spcPts val="600"/>
              </a:spcBef>
            </a:pPr>
            <a:r>
              <a:rPr lang="zh-TW" altLang="en-US" sz="4000" spc="1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地上的權力來自人民</a:t>
            </a:r>
            <a:r>
              <a:rPr lang="en-US" altLang="zh-TW" sz="4000" spc="1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人民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監督政府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政府不敢鬆懈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400" spc="100" dirty="0">
                <a:solidFill>
                  <a:srgbClr val="FFFF00"/>
                </a:solidFill>
                <a:highlight>
                  <a:srgbClr val="FF00FF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負責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不會人亡政息」</a:t>
            </a:r>
            <a:endParaRPr lang="en-US" altLang="zh-TW" spc="1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>
              <a:spcBef>
                <a:spcPts val="600"/>
              </a:spcBef>
            </a:pPr>
            <a:r>
              <a:rPr lang="zh-TW" altLang="en-US" sz="4000" spc="1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管好自己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家庭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國家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萬物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不是選一些人出來</a:t>
            </a:r>
            <a:r>
              <a:rPr lang="en-US" altLang="zh-TW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然後撒手不管</a:t>
            </a:r>
            <a:r>
              <a:rPr lang="en-US" altLang="zh-TW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他們則為所欲為四年</a:t>
            </a:r>
            <a:r>
              <a:rPr lang="en-US" altLang="zh-TW" spc="1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  <a:r>
              <a:rPr lang="en-US" altLang="zh-TW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spc="1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349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F47C47-3220-41E0-8C15-E383FA0E6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4320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我是「阿耳法」和「敖默加」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那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今在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昔在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及將來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永在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lvl="0" indent="-457200" algn="l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永恆</a:t>
            </a:r>
            <a:r>
              <a:rPr lang="en-US" altLang="zh-TW" sz="40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無限</a:t>
            </a:r>
            <a:r>
              <a:rPr lang="en-US" altLang="zh-TW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萬古長存</a:t>
            </a:r>
            <a:r>
              <a:rPr lang="en-US" altLang="zh-TW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自有者</a:t>
            </a:r>
            <a:r>
              <a:rPr lang="en-US" altLang="zh-TW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FF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最真實的永存者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大數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：一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十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百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萬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億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十億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百億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千億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京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垓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十垓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百垓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千垓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/…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極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500" dirty="0">
                <a:solidFill>
                  <a:schemeClr val="bg1"/>
                </a:solidFill>
                <a:ea typeface="華康儷中黑" panose="020B0509000000000000" pitchFamily="49" charset="-120"/>
              </a:rPr>
              <a:t>恒河沙</a:t>
            </a:r>
            <a:r>
              <a:rPr lang="en-US" altLang="zh-TW" sz="35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那由他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不可思議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無量</a:t>
            </a:r>
            <a:r>
              <a:rPr lang="en-US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十無量</a:t>
            </a:r>
            <a:r>
              <a:rPr lang="en-US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百無量</a:t>
            </a:r>
            <a:r>
              <a:rPr lang="en-US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千無量</a:t>
            </a:r>
            <a:r>
              <a:rPr lang="en-US" altLang="zh-TW" sz="2000" spc="-15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大數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十大數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百大數</a:t>
            </a:r>
            <a:r>
              <a:rPr lang="en-US" altLang="zh-TW" sz="2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zh-TW" sz="36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千大數</a:t>
            </a:r>
            <a:r>
              <a:rPr lang="en-US" altLang="zh-TW" sz="36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br>
              <a:rPr lang="en-US" altLang="zh-TW" sz="3600" b="1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b="1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3600" dirty="0">
                <a:solidFill>
                  <a:srgbClr val="9900CC"/>
                </a:solidFill>
                <a:highlight>
                  <a:srgbClr val="00FFFF"/>
                </a:highlight>
              </a:rPr>
              <a:t>10^75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00FFFF"/>
                </a:highlight>
              </a:rPr>
              <a:t>：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即</a:t>
            </a:r>
            <a:r>
              <a:rPr lang="en-US" altLang="zh-TW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10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後有</a:t>
            </a:r>
            <a:r>
              <a:rPr lang="en-US" altLang="zh-TW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75</a:t>
            </a:r>
            <a:r>
              <a:rPr lang="zh-TW" altLang="en-US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個</a:t>
            </a:r>
            <a:r>
              <a:rPr lang="en-US" altLang="zh-TW" sz="3600" dirty="0">
                <a:solidFill>
                  <a:srgbClr val="9900CC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0</a:t>
            </a:r>
            <a:r>
              <a:rPr lang="en-US" altLang="zh-TW" sz="3600" dirty="0">
                <a:solidFill>
                  <a:schemeClr val="bg1"/>
                </a:solidFill>
              </a:rPr>
              <a:t>)</a:t>
            </a:r>
          </a:p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小數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：分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厘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毛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糸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微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…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須臾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瞬息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彈指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剎那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虛空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清凈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阿摩羅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涅槃寂靜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(</a:t>
            </a:r>
            <a:r>
              <a:rPr lang="en-US" altLang="zh-TW" dirty="0">
                <a:solidFill>
                  <a:srgbClr val="0000FF"/>
                </a:solidFill>
                <a:highlight>
                  <a:srgbClr val="00FFFF"/>
                </a:highlight>
              </a:rPr>
              <a:t>10^-24)</a:t>
            </a:r>
          </a:p>
          <a:p>
            <a:pPr marL="360000" indent="-457200" algn="l">
              <a:spcBef>
                <a:spcPts val="60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耶穌超越這最大和最小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無所不在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無所不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…</a:t>
            </a:r>
            <a:endParaRPr lang="zh-TW" altLang="en-US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4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F47C47-3220-41E0-8C15-E383FA0E6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432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我為此而生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我也為此而來到世界上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為給真理作證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凡屬於真理的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必聽從我的聲音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我的國不是這世界的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不是這世的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在世而不屬世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不被世界限制和迷惑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神貧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不受物束縛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貞潔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);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服從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32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更豐盛生命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自然律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即使沒神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沒永生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也不枉此生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32000" indent="-457200" algn="l"/>
            <a:endParaRPr lang="zh-TW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3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dirty="0"/>
          </a:p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誰的</a:t>
            </a:r>
            <a:r>
              <a:rPr lang="zh-TW" altLang="en-US" sz="4400" dirty="0">
                <a:ea typeface="華康儷中黑" panose="020B0509000000000000" pitchFamily="49" charset="-120"/>
              </a:rPr>
              <a:t>君王？ 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誰是</a:t>
            </a:r>
            <a:r>
              <a:rPr lang="zh-TW" altLang="en-US" sz="4400" dirty="0">
                <a:ea typeface="華康儷中黑" panose="020B0509000000000000" pitchFamily="49" charset="-120"/>
              </a:rPr>
              <a:t>君王？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en-US" altLang="zh-TW" sz="5400" dirty="0">
                <a:solidFill>
                  <a:srgbClr val="0000FF"/>
                </a:solidFill>
                <a:ea typeface="華康儷中黑" panose="020B0509000000000000" pitchFamily="49" charset="-120"/>
              </a:rPr>
              <a:t>Whose</a:t>
            </a:r>
            <a:r>
              <a:rPr lang="en-US" altLang="zh-TW" sz="5400" dirty="0">
                <a:ea typeface="華康儷中黑" panose="020B0509000000000000" pitchFamily="49" charset="-120"/>
              </a:rPr>
              <a:t> King? </a:t>
            </a:r>
          </a:p>
          <a:p>
            <a:r>
              <a:rPr lang="en-US" altLang="zh-TW" sz="5400" dirty="0">
                <a:solidFill>
                  <a:srgbClr val="0000FF"/>
                </a:solidFill>
                <a:ea typeface="華康儷中黑" panose="020B0509000000000000" pitchFamily="49" charset="-120"/>
              </a:rPr>
              <a:t>Who</a:t>
            </a:r>
            <a:r>
              <a:rPr lang="en-US" altLang="zh-TW" sz="5400" dirty="0">
                <a:ea typeface="華康儷中黑" panose="020B0509000000000000" pitchFamily="49" charset="-120"/>
              </a:rPr>
              <a:t> is the King?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67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基督是君王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是我們的君王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我們也是「君王」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因為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聖洗</a:t>
            </a:r>
            <a:r>
              <a:rPr lang="zh-TW" altLang="en-US" sz="4400" dirty="0">
                <a:ea typeface="華康儷中黑" panose="020B0509000000000000" pitchFamily="49" charset="-120"/>
              </a:rPr>
              <a:t>聖事給了我們先知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司祭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君王的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三重使命和身份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Christ is </a:t>
            </a:r>
            <a:r>
              <a:rPr lang="en-US" altLang="zh-TW" sz="4400" dirty="0">
                <a:ea typeface="華康儷中黑" panose="020B0509000000000000" pitchFamily="49" charset="-120"/>
              </a:rPr>
              <a:t>the King. He is our King. However,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we are also “kings”, </a:t>
            </a:r>
            <a:r>
              <a:rPr lang="en-US" altLang="zh-TW" sz="4400" dirty="0">
                <a:ea typeface="華康儷中黑" panose="020B0509000000000000" pitchFamily="49" charset="-120"/>
              </a:rPr>
              <a:t>because through baptism, we are tasked with three missions: that of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prophet, priest </a:t>
            </a:r>
            <a:r>
              <a:rPr lang="en-US" altLang="zh-TW" sz="4400" dirty="0">
                <a:ea typeface="華康儷中黑" panose="020B0509000000000000" pitchFamily="49" charset="-120"/>
              </a:rPr>
              <a:t>and 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king</a:t>
            </a:r>
            <a:r>
              <a:rPr lang="en-US" altLang="zh-TW" sz="4400" dirty="0">
                <a:ea typeface="華康儷中黑" panose="020B0509000000000000" pitchFamily="49" charset="-120"/>
              </a:rPr>
              <a:t>”.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These are also our identities.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3327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我們有君王的血統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有君王的基因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我們都是君王</a:t>
            </a:r>
          </a:p>
          <a:p>
            <a:pPr>
              <a:spcBef>
                <a:spcPts val="60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We have the blood of the King,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genes of the King,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5400" dirty="0">
                <a:solidFill>
                  <a:srgbClr val="9900CC"/>
                </a:solidFill>
                <a:ea typeface="華康儷中黑" panose="020B0509000000000000" pitchFamily="49" charset="-120"/>
              </a:rPr>
              <a:t>we are all “kings”.</a:t>
            </a:r>
          </a:p>
        </p:txBody>
      </p:sp>
    </p:spTree>
    <p:extLst>
      <p:ext uri="{BB962C8B-B14F-4D97-AF65-F5344CB8AC3E}">
        <p14:creationId xmlns:p14="http://schemas.microsoft.com/office/powerpoint/2010/main" val="2525221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但基督君王不是高高在上的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軍臨天下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統治萬邦</a:t>
            </a:r>
            <a:r>
              <a:rPr lang="zh-TW" altLang="en-US" sz="4400" dirty="0">
                <a:ea typeface="華康儷中黑" panose="020B0509000000000000" pitchFamily="49" charset="-120"/>
              </a:rPr>
              <a:t>的君王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But Christ is not a king who sits on high thrones, assuming the role of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 military commander and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rules over the world.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75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他是僕人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他來到世上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不是受人服侍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而是服侍人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He is a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servant.</a:t>
            </a:r>
            <a:r>
              <a:rPr lang="en-US" altLang="zh-TW" sz="4000" dirty="0">
                <a:ea typeface="華康儷中黑" panose="020B0509000000000000" pitchFamily="49" charset="-120"/>
              </a:rPr>
              <a:t> He said,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 have come to the world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NOT</a:t>
            </a:r>
            <a:r>
              <a:rPr lang="en-US" altLang="zh-TW" sz="4000" dirty="0">
                <a:ea typeface="華康儷中黑" panose="020B0509000000000000" pitchFamily="49" charset="-120"/>
              </a:rPr>
              <a:t> to be served but to serve.</a:t>
            </a:r>
          </a:p>
          <a:p>
            <a:r>
              <a:rPr lang="zh-TW" altLang="en-US" sz="4000" dirty="0">
                <a:ea typeface="華康儷中黑" panose="020B0509000000000000" pitchFamily="49" charset="-120"/>
              </a:rPr>
              <a:t>他給門徒洗腳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為他所愛的世界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死在十字架上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60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 washed the disciples’ feet and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died on the cross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for</a:t>
            </a:r>
            <a:r>
              <a:rPr lang="en-US" altLang="zh-TW" sz="4000" dirty="0">
                <a:ea typeface="華康儷中黑" panose="020B0509000000000000" pitchFamily="49" charset="-120"/>
              </a:rPr>
              <a:t> his beloved world.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40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他自比為世人中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最小的兄弟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He compares himself to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least insignificant among us; Jesus called them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smallest brothers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438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他生于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貧窮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長于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微賤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死于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羞辱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一生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勤勞苦幹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是個地地道道的工人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木匠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He was born </a:t>
            </a:r>
            <a:r>
              <a:rPr lang="en-US" altLang="zh-TW" sz="44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poor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grew up </a:t>
            </a:r>
            <a:r>
              <a:rPr lang="en-US" altLang="zh-TW" sz="44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humble</a:t>
            </a:r>
            <a:r>
              <a:rPr lang="en-US" altLang="zh-TW" sz="4400" dirty="0">
                <a:ea typeface="華康儷中黑" panose="020B0509000000000000" pitchFamily="49" charset="-120"/>
              </a:rPr>
              <a:t>, and died in </a:t>
            </a:r>
            <a:r>
              <a:rPr lang="en-US" altLang="zh-TW" sz="4400" dirty="0">
                <a:solidFill>
                  <a:srgbClr val="C0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shame</a:t>
            </a:r>
            <a:r>
              <a:rPr lang="en-US" altLang="zh-TW" sz="4400" dirty="0">
                <a:ea typeface="華康儷中黑" panose="020B0509000000000000" pitchFamily="49" charset="-120"/>
              </a:rPr>
              <a:t>. He worked hard all His life as an ordinary worker,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 mere carpenter. 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45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恭讀達尼爾先知書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7:13-14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我在夜間的神視中觀望：看見一位相似人子者，乘著天上的雲彩而來，走向萬古常存者，便立即被引到萬古常存者面前。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萬古常存者便賜給那相似人子者，統治權、尊榮和國度。各民族、各邦國及各種語言的人民，都要事奉那相似人子者；他的王權是永遠的王權，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永存不替；他的國度永不滅亡。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他特別照顧被人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遺棄</a:t>
            </a:r>
            <a:r>
              <a:rPr lang="zh-TW" altLang="en-US" sz="4400" dirty="0">
                <a:ea typeface="華康儷中黑" panose="020B0509000000000000" pitchFamily="49" charset="-120"/>
              </a:rPr>
              <a:t>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無論是窮人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病人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痲瘋人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漁民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娼妓和罪人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都不會被摒絕于他的愛顧之外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120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He particularly cared for the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abandoned</a:t>
            </a:r>
            <a:r>
              <a:rPr lang="en-US" altLang="zh-TW" sz="4400" dirty="0">
                <a:ea typeface="華康儷中黑" panose="020B0509000000000000" pitchFamily="49" charset="-120"/>
              </a:rPr>
              <a:t>, whether they were the poor, the sick, the lepers, the fishermen, the prostitutes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or the sinners.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He didn’t reject any of them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6848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如果我們要做「君王」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就要效法基督這位「真君王」</a:t>
            </a:r>
            <a:b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和他所作的一切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If we are to be the “king”, we must </a:t>
            </a:r>
            <a:r>
              <a:rPr lang="en-US" altLang="zh-TW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imitate</a:t>
            </a:r>
            <a:r>
              <a:rPr lang="en-US" altLang="zh-TW" sz="4800" dirty="0">
                <a:ea typeface="華康儷中黑" panose="020B0509000000000000" pitchFamily="49" charset="-120"/>
              </a:rPr>
              <a:t> the true King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who is Christ, and all that He did.</a:t>
            </a:r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336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我們要擁護基督為王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讓更多人效法這個為王的基督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甘為人役的基督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We must uphold the Kingship of Christ and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help more people imitate Christ the King</a:t>
            </a:r>
            <a:r>
              <a:rPr lang="en-US" altLang="zh-TW" sz="4400" dirty="0">
                <a:ea typeface="華康儷中黑" panose="020B0509000000000000" pitchFamily="49" charset="-120"/>
              </a:rPr>
              <a:t>: that is, to imitate the Christ who made Himself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servant of men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732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於是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基督為王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我們便要讓基督王於天下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有更多的臣民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ea typeface="華康儷中黑" panose="020B0509000000000000" pitchFamily="49" charset="-120"/>
              </a:rPr>
              <a:t>讓他們也都成為君王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  <a:r>
              <a:rPr lang="zh-TW" altLang="en-US" sz="4400" dirty="0">
                <a:ea typeface="華康儷中黑" panose="020B0509000000000000" pitchFamily="49" charset="-120"/>
              </a:rPr>
              <a:t>也就是都成為基督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不是受服侍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而是服侍人的基督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For Christ to be the King, we must let Christ rule the world, let more of his people become like kings, that is make them 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little </a:t>
            </a:r>
            <a:r>
              <a:rPr lang="en-US" altLang="zh-TW" sz="44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christs</a:t>
            </a:r>
            <a:r>
              <a:rPr lang="en-US" altLang="zh-TW" sz="4400" dirty="0">
                <a:ea typeface="華康儷中黑" panose="020B0509000000000000" pitchFamily="49" charset="-120"/>
              </a:rPr>
              <a:t>”,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spc="-150" dirty="0">
                <a:ea typeface="華康儷中黑" panose="020B0509000000000000" pitchFamily="49" charset="-120"/>
              </a:rPr>
              <a:t>who are </a:t>
            </a:r>
            <a:r>
              <a:rPr lang="en-US" altLang="zh-TW" sz="4400" spc="-150" dirty="0">
                <a:highlight>
                  <a:srgbClr val="FFFF00"/>
                </a:highlight>
                <a:ea typeface="華康儷中黑" panose="020B0509000000000000" pitchFamily="49" charset="-120"/>
              </a:rPr>
              <a:t>not to be served, but to serve</a:t>
            </a:r>
            <a:r>
              <a:rPr lang="en-US" altLang="zh-TW" sz="4400" spc="-150" dirty="0">
                <a:ea typeface="華康儷中黑" panose="020B0509000000000000" pitchFamily="49" charset="-120"/>
              </a:rPr>
              <a:t>.</a:t>
            </a:r>
            <a:endParaRPr lang="zh-TW" altLang="en-US" sz="4400" spc="-15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6995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一個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相親相愛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互相服侍</a:t>
            </a:r>
            <a:r>
              <a:rPr lang="zh-TW" altLang="en-US" sz="4000" dirty="0">
                <a:ea typeface="華康儷中黑" panose="020B0509000000000000" pitchFamily="49" charset="-120"/>
              </a:rPr>
              <a:t>的世界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就是天國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在那裡基督為王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臣民都是王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洋溢著愛的芬芳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這叫天國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也叫天家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A world in which everyone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loves one another, serves one another </a:t>
            </a:r>
            <a:r>
              <a:rPr lang="en-US" altLang="zh-TW" sz="4000" dirty="0">
                <a:ea typeface="華康儷中黑" panose="020B0509000000000000" pitchFamily="49" charset="-120"/>
              </a:rPr>
              <a:t>is the Kingdom of God where Christ reigns, and where all his people reign too.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A world that radiates the fragrance of love is called the Kingdom of God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and the Heavenly home.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126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696F9C8-410D-4488-AB50-5EADE48BA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800" dirty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4800" dirty="0">
                <a:highlight>
                  <a:srgbClr val="FFFF00"/>
                </a:highlight>
                <a:ea typeface="華康儷中黑" panose="020B0509000000000000" pitchFamily="49" charset="-120"/>
              </a:rPr>
              <a:t>一個基督為王的天國和天家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A kingdom of God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and a heavenly home is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where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Christ reigns as the King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173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恭讀默示錄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1:5-8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基督，是忠實的見證、死者中的首生者，和地上萬王的元首。他愛了我們，並以自己的血，解救我們脫離我們的罪過，使我們成為國度，成為司祭，以事奉他的天主和父；願光榮與權能歸於他，直到萬世萬代。阿們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看，他乘著雲彩降來；眾目都要瞻望他，連那些刺透了他的人，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80312" y="6165304"/>
            <a:ext cx="1709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也要瞻望他；地上的各種族，都要哀悼他。的確這樣。阿們。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我是「阿耳法」和「敖默加」，那今在、昔在，及將來永在的，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全能者上主天主這樣說。</a:t>
            </a:r>
            <a:r>
              <a:rPr lang="en-US" altLang="zh-TW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600"/>
              </a:spcBef>
              <a:buFontTx/>
              <a:buNone/>
            </a:pP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742431" y="6021288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955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18:33-37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那時候，比拉多對耶穌說：「你是猶太人的君王嗎？」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耶穌回答說：「這話是你自己說的，或是別人論及我，而對你說的？」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比拉多答說：「莫非我是猶太人？你的民族和司祭長，把你交給我，你做了什麼？」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耶穌回答說：「我的國不屬於這世界；</a:t>
            </a: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6" y="6191190"/>
            <a:ext cx="1296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如果我的國屬於這世界，我的臣民早已反抗了，使我不至於被交給猶太人；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但是，我的國不是這世界的。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於是，比拉多對耶穌說：「那麼，你就是君王了？」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耶穌回答說：「你說的是，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我是君王。我為此而生，我也為此而來到世界上，為給真理作證；凡屬於真理的，必聽從我的聲音。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5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586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基督普世君王節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誰的君王</a:t>
            </a:r>
            <a:r>
              <a:rPr lang="en-US" altLang="zh-TW" sz="66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誰是君王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達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7:13-14;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默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1:5-8;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18:33-37)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586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基督普世君王節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誰的君王</a:t>
            </a:r>
            <a:r>
              <a:rPr lang="en-US" altLang="zh-TW" sz="6600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誰是君王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?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達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7:13-14;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默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1:5-8;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18:33-37)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02B06B5-E478-47E6-97BB-D28EA960914C}"/>
              </a:ext>
            </a:extLst>
          </p:cNvPr>
          <p:cNvSpPr txBox="1"/>
          <p:nvPr/>
        </p:nvSpPr>
        <p:spPr>
          <a:xfrm rot="21297686">
            <a:off x="2123728" y="680622"/>
            <a:ext cx="4968552" cy="524759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基督是誰的君王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？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他是不是你的君王？</a:t>
            </a:r>
            <a:endParaRPr lang="en-US" altLang="zh-TW" sz="40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40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誰願真的在各方面把基督放在</a:t>
            </a:r>
            <a:r>
              <a:rPr lang="zh-TW" altLang="en-US" sz="4000" dirty="0">
                <a:solidFill>
                  <a:srgbClr val="C00000"/>
                </a:solidFill>
                <a:highlight>
                  <a:srgbClr val="00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第一位</a:t>
            </a:r>
            <a:r>
              <a:rPr lang="zh-TW" altLang="en-US" sz="40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？</a:t>
            </a:r>
            <a:endParaRPr lang="en-US" altLang="zh-TW" sz="4000" dirty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誰能完全與基督</a:t>
            </a:r>
            <a:br>
              <a:rPr lang="en-US" altLang="zh-TW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心意相通？</a:t>
            </a:r>
            <a:endParaRPr lang="en-US" altLang="zh-TW" sz="40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我們都是「君王」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你知道嗎？</a:t>
            </a:r>
          </a:p>
        </p:txBody>
      </p:sp>
    </p:spTree>
    <p:extLst>
      <p:ext uri="{BB962C8B-B14F-4D97-AF65-F5344CB8AC3E}">
        <p14:creationId xmlns:p14="http://schemas.microsoft.com/office/powerpoint/2010/main" val="224928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2F47C47-3220-41E0-8C15-E383FA0E6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432000" indent="-457200" algn="l">
              <a:lnSpc>
                <a:spcPts val="4600"/>
              </a:lnSpc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萬古常存者便賜給那相似人子者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統治權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尊榮和國度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各民族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各邦國及各種語言的人民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都要事奉那相似人子者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他的王權是永遠的王權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lnSpc>
                <a:spcPts val="4600"/>
              </a:lnSpc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我是「阿耳法」和「敖默加」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今在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昔在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及將來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永在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32000" indent="-457200" algn="l">
              <a:lnSpc>
                <a:spcPts val="4600"/>
              </a:lnSpc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我是君王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我為此而生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我也為此而來到世界上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為給真理作證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凡屬於真理的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必聽從我的聲音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我的國不是這世界的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7008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9694</TotalTime>
  <Words>2027</Words>
  <Application>Microsoft Office PowerPoint</Application>
  <PresentationFormat>如螢幕大小 (4:3)</PresentationFormat>
  <Paragraphs>109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7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Wingdings</vt:lpstr>
      <vt:lpstr>預設簡報設計</vt:lpstr>
      <vt:lpstr>13_預設簡報設計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743</cp:revision>
  <dcterms:created xsi:type="dcterms:W3CDTF">2006-09-26T01:05:23Z</dcterms:created>
  <dcterms:modified xsi:type="dcterms:W3CDTF">2021-11-15T08:28:40Z</dcterms:modified>
</cp:coreProperties>
</file>